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media/image1.jpeg" ContentType="image/jpeg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</p:sldIdLst>
  <p:sldSz cx="15240000" cy="6350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695476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000" u="none" kumimoji="0" normalizeH="0">
        <a:ln>
          <a:noFill/>
        </a:ln>
        <a:solidFill>
          <a:srgbClr val="535353"/>
        </a:solidFill>
        <a:effectLst/>
        <a:uFillTx/>
        <a:latin typeface="+mn-lt"/>
        <a:ea typeface="+mn-ea"/>
        <a:cs typeface="+mn-cs"/>
        <a:sym typeface="Gill Sans Light"/>
      </a:defRPr>
    </a:lvl1pPr>
    <a:lvl2pPr marL="0" marR="0" indent="228600" algn="ctr" defTabSz="695476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000" u="none" kumimoji="0" normalizeH="0">
        <a:ln>
          <a:noFill/>
        </a:ln>
        <a:solidFill>
          <a:srgbClr val="535353"/>
        </a:solidFill>
        <a:effectLst/>
        <a:uFillTx/>
        <a:latin typeface="+mn-lt"/>
        <a:ea typeface="+mn-ea"/>
        <a:cs typeface="+mn-cs"/>
        <a:sym typeface="Gill Sans Light"/>
      </a:defRPr>
    </a:lvl2pPr>
    <a:lvl3pPr marL="0" marR="0" indent="457200" algn="ctr" defTabSz="695476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000" u="none" kumimoji="0" normalizeH="0">
        <a:ln>
          <a:noFill/>
        </a:ln>
        <a:solidFill>
          <a:srgbClr val="535353"/>
        </a:solidFill>
        <a:effectLst/>
        <a:uFillTx/>
        <a:latin typeface="+mn-lt"/>
        <a:ea typeface="+mn-ea"/>
        <a:cs typeface="+mn-cs"/>
        <a:sym typeface="Gill Sans Light"/>
      </a:defRPr>
    </a:lvl3pPr>
    <a:lvl4pPr marL="0" marR="0" indent="685800" algn="ctr" defTabSz="695476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000" u="none" kumimoji="0" normalizeH="0">
        <a:ln>
          <a:noFill/>
        </a:ln>
        <a:solidFill>
          <a:srgbClr val="535353"/>
        </a:solidFill>
        <a:effectLst/>
        <a:uFillTx/>
        <a:latin typeface="+mn-lt"/>
        <a:ea typeface="+mn-ea"/>
        <a:cs typeface="+mn-cs"/>
        <a:sym typeface="Gill Sans Light"/>
      </a:defRPr>
    </a:lvl4pPr>
    <a:lvl5pPr marL="0" marR="0" indent="914400" algn="ctr" defTabSz="695476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000" u="none" kumimoji="0" normalizeH="0">
        <a:ln>
          <a:noFill/>
        </a:ln>
        <a:solidFill>
          <a:srgbClr val="535353"/>
        </a:solidFill>
        <a:effectLst/>
        <a:uFillTx/>
        <a:latin typeface="+mn-lt"/>
        <a:ea typeface="+mn-ea"/>
        <a:cs typeface="+mn-cs"/>
        <a:sym typeface="Gill Sans Light"/>
      </a:defRPr>
    </a:lvl5pPr>
    <a:lvl6pPr marL="0" marR="0" indent="1143000" algn="ctr" defTabSz="695476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000" u="none" kumimoji="0" normalizeH="0">
        <a:ln>
          <a:noFill/>
        </a:ln>
        <a:solidFill>
          <a:srgbClr val="535353"/>
        </a:solidFill>
        <a:effectLst/>
        <a:uFillTx/>
        <a:latin typeface="+mn-lt"/>
        <a:ea typeface="+mn-ea"/>
        <a:cs typeface="+mn-cs"/>
        <a:sym typeface="Gill Sans Light"/>
      </a:defRPr>
    </a:lvl6pPr>
    <a:lvl7pPr marL="0" marR="0" indent="1371600" algn="ctr" defTabSz="695476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000" u="none" kumimoji="0" normalizeH="0">
        <a:ln>
          <a:noFill/>
        </a:ln>
        <a:solidFill>
          <a:srgbClr val="535353"/>
        </a:solidFill>
        <a:effectLst/>
        <a:uFillTx/>
        <a:latin typeface="+mn-lt"/>
        <a:ea typeface="+mn-ea"/>
        <a:cs typeface="+mn-cs"/>
        <a:sym typeface="Gill Sans Light"/>
      </a:defRPr>
    </a:lvl7pPr>
    <a:lvl8pPr marL="0" marR="0" indent="1600200" algn="ctr" defTabSz="695476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000" u="none" kumimoji="0" normalizeH="0">
        <a:ln>
          <a:noFill/>
        </a:ln>
        <a:solidFill>
          <a:srgbClr val="535353"/>
        </a:solidFill>
        <a:effectLst/>
        <a:uFillTx/>
        <a:latin typeface="+mn-lt"/>
        <a:ea typeface="+mn-ea"/>
        <a:cs typeface="+mn-cs"/>
        <a:sym typeface="Gill Sans Light"/>
      </a:defRPr>
    </a:lvl8pPr>
    <a:lvl9pPr marL="0" marR="0" indent="1828800" algn="ctr" defTabSz="695476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000" u="none" kumimoji="0" normalizeH="0">
        <a:ln>
          <a:noFill/>
        </a:ln>
        <a:solidFill>
          <a:srgbClr val="535353"/>
        </a:solidFill>
        <a:effectLst/>
        <a:uFillTx/>
        <a:latin typeface="+mn-lt"/>
        <a:ea typeface="+mn-ea"/>
        <a:cs typeface="+mn-cs"/>
        <a:sym typeface="Gill Sans Light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5A5F5E"/>
        </a:fontRef>
        <a:srgbClr val="5A5F5E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000000">
              <a:alpha val="5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solidFill>
            <a:srgbClr val="AB1802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solidFill>
            <a:srgbClr val="808785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5A5F5E"/>
        </a:fontRef>
        <a:srgbClr val="5A5F5E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000000">
              <a:alpha val="5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solidFill>
            <a:srgbClr val="808785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solidFill>
            <a:srgbClr val="AB1802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solidFill>
            <a:srgbClr val="AB1802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5A5F5E"/>
        </a:fontRef>
        <a:srgbClr val="5A5F5E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000000">
              <a:alpha val="5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satOff val="1848"/>
              <a:lumOff val="-15262"/>
            </a:scheme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chemeClr val="accent6">
                  <a:satOff val="1848"/>
                  <a:lumOff val="-15262"/>
                </a:schemeClr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chemeClr val="accent6">
                  <a:satOff val="1848"/>
                  <a:lumOff val="-15262"/>
                </a:schemeClr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5A5F5E"/>
        </a:fontRef>
        <a:srgbClr val="5A5F5E"/>
      </a:tcTxStyle>
      <a:tcStyle>
        <a:tcBdr>
          <a:left>
            <a:ln w="50800" cap="flat">
              <a:noFill/>
              <a:miter lim="400000"/>
            </a:ln>
          </a:left>
          <a:right>
            <a:ln w="50800" cap="flat">
              <a:noFill/>
              <a:miter lim="400000"/>
            </a:ln>
          </a:right>
          <a:top>
            <a:ln w="50800" cap="flat">
              <a:noFill/>
              <a:miter lim="400000"/>
            </a:ln>
          </a:top>
          <a:bottom>
            <a:ln w="50800" cap="flat">
              <a:noFill/>
              <a:miter lim="400000"/>
            </a:ln>
          </a:bottom>
          <a:insideH>
            <a:ln w="50800" cap="flat">
              <a:noFill/>
              <a:miter lim="400000"/>
            </a:ln>
          </a:insideH>
          <a:insideV>
            <a:ln w="50800" cap="flat">
              <a:noFill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000000">
              <a:alpha val="5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808785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5E6E5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5A5F5E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5A5F5E"/>
        </a:fontRef>
        <a:srgbClr val="5A5F5E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BEBEB"/>
          </a:solidFill>
        </a:fill>
      </a:tcStyle>
    </a:band2H>
    <a:firstCol>
      <a:tcTxStyle b="off" i="off">
        <a:fontRef idx="minor">
          <a:srgbClr val="5A5F5E"/>
        </a:fontRef>
        <a:srgbClr val="5A5F5E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solidFill>
            <a:srgbClr val="E5E6E5"/>
          </a:solidFill>
        </a:fill>
      </a:tcStyle>
    </a:firstCol>
    <a:lastRow>
      <a:tcTxStyle b="off" i="off">
        <a:fontRef idx="minor">
          <a:srgbClr val="5A5F5E"/>
        </a:fontRef>
        <a:srgbClr val="5A5F5E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solidFill>
            <a:srgbClr val="CCCCCC"/>
          </a:solidFill>
        </a:fill>
      </a:tcStyle>
    </a:lastRow>
    <a:firstRow>
      <a:tcTxStyle b="off" i="off">
        <a:fontRef idx="minor">
          <a:srgbClr val="5A5F5E"/>
        </a:fontRef>
        <a:srgbClr val="5A5F5E"/>
      </a:tcTxStyle>
      <a:tcStyle>
        <a:tcBdr>
          <a:left>
            <a:ln w="12700" cap="flat">
              <a:solidFill>
                <a:srgbClr val="B4B4B4"/>
              </a:solidFill>
              <a:prstDash val="solid"/>
              <a:miter lim="400000"/>
            </a:ln>
          </a:left>
          <a:right>
            <a:ln w="12700" cap="flat">
              <a:solidFill>
                <a:srgbClr val="B4B4B4"/>
              </a:solidFill>
              <a:prstDash val="solid"/>
              <a:miter lim="400000"/>
            </a:ln>
          </a:right>
          <a:top>
            <a:ln w="12700" cap="flat">
              <a:solidFill>
                <a:srgbClr val="B4B4B4"/>
              </a:solidFill>
              <a:prstDash val="solid"/>
              <a:miter lim="400000"/>
            </a:ln>
          </a:top>
          <a:bottom>
            <a:ln w="12700" cap="flat">
              <a:solidFill>
                <a:srgbClr val="B4B4B4"/>
              </a:solidFill>
              <a:prstDash val="solid"/>
              <a:miter lim="400000"/>
            </a:ln>
          </a:bottom>
          <a:insideH>
            <a:ln w="12700" cap="flat">
              <a:solidFill>
                <a:srgbClr val="B4B4B4"/>
              </a:solidFill>
              <a:prstDash val="solid"/>
              <a:miter lim="400000"/>
            </a:ln>
          </a:insideH>
          <a:insideV>
            <a:ln w="12700" cap="flat">
              <a:solidFill>
                <a:srgbClr val="B4B4B4"/>
              </a:solidFill>
              <a:prstDash val="solid"/>
              <a:miter lim="400000"/>
            </a:ln>
          </a:insideV>
        </a:tcBdr>
        <a:fill>
          <a:solidFill>
            <a:srgbClr val="CCCCC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C8C8C8"/>
              </a:solidFill>
              <a:prstDash val="solid"/>
              <a:miter lim="400000"/>
            </a:ln>
          </a:left>
          <a:right>
            <a:ln w="12700" cap="flat">
              <a:solidFill>
                <a:srgbClr val="C8C8C8"/>
              </a:solidFill>
              <a:prstDash val="solid"/>
              <a:miter lim="400000"/>
            </a:ln>
          </a:right>
          <a:top>
            <a:ln w="12700" cap="flat">
              <a:solidFill>
                <a:srgbClr val="5A5F5E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A5F5E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A5F5E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C8C8C8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000000">
              <a:alpha val="5000"/>
            </a:srgbClr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5A5F5E"/>
              </a:solidFill>
              <a:prstDash val="solid"/>
              <a:miter lim="400000"/>
            </a:ln>
          </a:right>
          <a:top>
            <a:ln w="12700" cap="flat">
              <a:solidFill>
                <a:srgbClr val="C8C8C8"/>
              </a:solidFill>
              <a:prstDash val="solid"/>
              <a:miter lim="400000"/>
            </a:ln>
          </a:top>
          <a:bottom>
            <a:ln w="12700" cap="flat">
              <a:solidFill>
                <a:srgbClr val="C8C8C8"/>
              </a:solidFill>
              <a:prstDash val="solid"/>
              <a:miter lim="400000"/>
            </a:ln>
          </a:bottom>
          <a:insideH>
            <a:ln w="12700" cap="flat">
              <a:solidFill>
                <a:srgbClr val="C8C8C8"/>
              </a:solidFill>
              <a:prstDash val="solid"/>
              <a:miter lim="400000"/>
            </a:ln>
          </a:insideH>
          <a:insideV>
            <a:ln w="12700" cap="flat">
              <a:solidFill>
                <a:srgbClr val="C8C8C8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C8C8C8"/>
              </a:solidFill>
              <a:prstDash val="solid"/>
              <a:miter lim="400000"/>
            </a:ln>
          </a:left>
          <a:right>
            <a:ln w="12700" cap="flat">
              <a:solidFill>
                <a:srgbClr val="C8C8C8"/>
              </a:solidFill>
              <a:prstDash val="solid"/>
              <a:miter lim="400000"/>
            </a:ln>
          </a:right>
          <a:top>
            <a:ln w="12700" cap="flat">
              <a:solidFill>
                <a:srgbClr val="5A5F5E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C8C8C8"/>
              </a:solidFill>
              <a:prstDash val="solid"/>
              <a:miter lim="400000"/>
            </a:ln>
          </a:insideH>
          <a:insideV>
            <a:ln w="12700" cap="flat">
              <a:solidFill>
                <a:srgbClr val="C8C8C8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C8C8C8"/>
              </a:solidFill>
              <a:prstDash val="solid"/>
              <a:miter lim="400000"/>
            </a:ln>
          </a:left>
          <a:right>
            <a:ln w="12700" cap="flat">
              <a:solidFill>
                <a:srgbClr val="C8C8C8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5A5F5E"/>
              </a:solidFill>
              <a:prstDash val="solid"/>
              <a:miter lim="400000"/>
            </a:ln>
          </a:bottom>
          <a:insideH>
            <a:ln w="12700" cap="flat">
              <a:solidFill>
                <a:srgbClr val="C8C8C8"/>
              </a:solidFill>
              <a:prstDash val="solid"/>
              <a:miter lim="400000"/>
            </a:ln>
          </a:insideH>
          <a:insideV>
            <a:ln w="12700" cap="flat">
              <a:solidFill>
                <a:srgbClr val="C8C8C8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media/image1.jpe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25000"/>
      </a:lnSpc>
      <a:defRPr sz="1000">
        <a:latin typeface="Avenir Roman"/>
        <a:ea typeface="Avenir Roman"/>
        <a:cs typeface="Avenir Roman"/>
        <a:sym typeface="Avenir Roman"/>
      </a:defRPr>
    </a:lvl1pPr>
    <a:lvl2pPr indent="228600" defTabSz="457200" latinLnBrk="0">
      <a:lnSpc>
        <a:spcPct val="125000"/>
      </a:lnSpc>
      <a:defRPr sz="1000">
        <a:latin typeface="Avenir Roman"/>
        <a:ea typeface="Avenir Roman"/>
        <a:cs typeface="Avenir Roman"/>
        <a:sym typeface="Avenir Roman"/>
      </a:defRPr>
    </a:lvl2pPr>
    <a:lvl3pPr indent="457200" defTabSz="457200" latinLnBrk="0">
      <a:lnSpc>
        <a:spcPct val="125000"/>
      </a:lnSpc>
      <a:defRPr sz="1000">
        <a:latin typeface="Avenir Roman"/>
        <a:ea typeface="Avenir Roman"/>
        <a:cs typeface="Avenir Roman"/>
        <a:sym typeface="Avenir Roman"/>
      </a:defRPr>
    </a:lvl3pPr>
    <a:lvl4pPr indent="685800" defTabSz="457200" latinLnBrk="0">
      <a:lnSpc>
        <a:spcPct val="125000"/>
      </a:lnSpc>
      <a:defRPr sz="1000">
        <a:latin typeface="Avenir Roman"/>
        <a:ea typeface="Avenir Roman"/>
        <a:cs typeface="Avenir Roman"/>
        <a:sym typeface="Avenir Roman"/>
      </a:defRPr>
    </a:lvl4pPr>
    <a:lvl5pPr indent="914400" defTabSz="457200" latinLnBrk="0">
      <a:lnSpc>
        <a:spcPct val="125000"/>
      </a:lnSpc>
      <a:defRPr sz="1000">
        <a:latin typeface="Avenir Roman"/>
        <a:ea typeface="Avenir Roman"/>
        <a:cs typeface="Avenir Roman"/>
        <a:sym typeface="Avenir Roman"/>
      </a:defRPr>
    </a:lvl5pPr>
    <a:lvl6pPr indent="1143000" defTabSz="457200" latinLnBrk="0">
      <a:lnSpc>
        <a:spcPct val="125000"/>
      </a:lnSpc>
      <a:defRPr sz="1000">
        <a:latin typeface="Avenir Roman"/>
        <a:ea typeface="Avenir Roman"/>
        <a:cs typeface="Avenir Roman"/>
        <a:sym typeface="Avenir Roman"/>
      </a:defRPr>
    </a:lvl6pPr>
    <a:lvl7pPr indent="1371600" defTabSz="457200" latinLnBrk="0">
      <a:lnSpc>
        <a:spcPct val="125000"/>
      </a:lnSpc>
      <a:defRPr sz="1000">
        <a:latin typeface="Avenir Roman"/>
        <a:ea typeface="Avenir Roman"/>
        <a:cs typeface="Avenir Roman"/>
        <a:sym typeface="Avenir Roman"/>
      </a:defRPr>
    </a:lvl7pPr>
    <a:lvl8pPr indent="1600200" defTabSz="457200" latinLnBrk="0">
      <a:lnSpc>
        <a:spcPct val="125000"/>
      </a:lnSpc>
      <a:defRPr sz="1000">
        <a:latin typeface="Avenir Roman"/>
        <a:ea typeface="Avenir Roman"/>
        <a:cs typeface="Avenir Roman"/>
        <a:sym typeface="Avenir Roman"/>
      </a:defRPr>
    </a:lvl8pPr>
    <a:lvl9pPr indent="1828800" defTabSz="457200" latinLnBrk="0">
      <a:lnSpc>
        <a:spcPct val="125000"/>
      </a:lnSpc>
      <a:defRPr sz="1000">
        <a:latin typeface="Avenir Roman"/>
        <a:ea typeface="Avenir Roman"/>
        <a:cs typeface="Avenir Roman"/>
        <a:sym typeface="Avenir Roman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4258468" y="1626195"/>
            <a:ext cx="6723065" cy="1771056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12" name="Shape 12"/>
          <p:cNvSpPr/>
          <p:nvPr>
            <p:ph type="body" sz="quarter" idx="1"/>
          </p:nvPr>
        </p:nvSpPr>
        <p:spPr>
          <a:xfrm>
            <a:off x="4258468" y="3390304"/>
            <a:ext cx="6723065" cy="708423"/>
          </a:xfrm>
          <a:prstGeom prst="rect">
            <a:avLst/>
          </a:prstGeom>
        </p:spPr>
        <p:txBody>
          <a:bodyPr anchor="t"/>
          <a:lstStyle>
            <a:lvl1pPr marL="0" indent="0" algn="ctr">
              <a:lnSpc>
                <a:spcPct val="100000"/>
              </a:lnSpc>
              <a:spcBef>
                <a:spcPts val="0"/>
              </a:spcBef>
              <a:buSzTx/>
              <a:buNone/>
            </a:lvl1pPr>
            <a:lvl2pPr marL="0" indent="228600" algn="ctr">
              <a:lnSpc>
                <a:spcPct val="100000"/>
              </a:lnSpc>
              <a:spcBef>
                <a:spcPts val="0"/>
              </a:spcBef>
              <a:buSzTx/>
              <a:buNone/>
            </a:lvl2pPr>
            <a:lvl3pPr marL="0" indent="457200" algn="ctr">
              <a:lnSpc>
                <a:spcPct val="100000"/>
              </a:lnSpc>
              <a:spcBef>
                <a:spcPts val="0"/>
              </a:spcBef>
              <a:buSzTx/>
              <a:buNone/>
            </a:lvl3pPr>
            <a:lvl4pPr marL="0" indent="685800" algn="ctr">
              <a:lnSpc>
                <a:spcPct val="100000"/>
              </a:lnSpc>
              <a:spcBef>
                <a:spcPts val="0"/>
              </a:spcBef>
              <a:buSzTx/>
              <a:buNone/>
            </a:lvl4pPr>
            <a:lvl5pPr marL="0" indent="914400" algn="ctr">
              <a:lnSpc>
                <a:spcPct val="100000"/>
              </a:lnSpc>
              <a:spcBef>
                <a:spcPts val="0"/>
              </a:spcBef>
              <a:buSzTx/>
              <a:buNone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hape 1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/>
          <p:nvPr>
            <p:ph type="body" sz="quarter" idx="13"/>
          </p:nvPr>
        </p:nvSpPr>
        <p:spPr>
          <a:xfrm>
            <a:off x="4758530" y="3619500"/>
            <a:ext cx="5722939" cy="284163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SzTx/>
              <a:buNone/>
              <a:defRPr sz="16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Shape 94"/>
          <p:cNvSpPr/>
          <p:nvPr>
            <p:ph type="body" sz="quarter" idx="14"/>
          </p:nvPr>
        </p:nvSpPr>
        <p:spPr>
          <a:xfrm>
            <a:off x="4758530" y="2769691"/>
            <a:ext cx="5722939" cy="373063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SzTx/>
              <a:buNone/>
            </a:lvl1pPr>
          </a:lstStyle>
          <a:p>
            <a:pPr/>
            <a:r>
              <a:t>“Type a quote here.”</a:t>
            </a:r>
          </a:p>
        </p:txBody>
      </p:sp>
      <p:sp>
        <p:nvSpPr>
          <p:cNvPr id="95" name="Shape 95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/>
          <p:nvPr>
            <p:ph type="pic" sz="half" idx="13"/>
          </p:nvPr>
        </p:nvSpPr>
        <p:spPr>
          <a:xfrm>
            <a:off x="4063999" y="507999"/>
            <a:ext cx="7112002" cy="5334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Shape 10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/>
          <p:nvPr>
            <p:ph type="pic" sz="quarter" idx="13"/>
          </p:nvPr>
        </p:nvSpPr>
        <p:spPr>
          <a:xfrm>
            <a:off x="4800202" y="792757"/>
            <a:ext cx="5681267" cy="32048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Shape 21"/>
          <p:cNvSpPr/>
          <p:nvPr>
            <p:ph type="title"/>
          </p:nvPr>
        </p:nvSpPr>
        <p:spPr>
          <a:xfrm>
            <a:off x="4758530" y="4286250"/>
            <a:ext cx="5722939" cy="701477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22" name="Shape 22"/>
          <p:cNvSpPr/>
          <p:nvPr>
            <p:ph type="body" sz="quarter" idx="1"/>
          </p:nvPr>
        </p:nvSpPr>
        <p:spPr>
          <a:xfrm>
            <a:off x="4758530" y="4987726"/>
            <a:ext cx="5722939" cy="618134"/>
          </a:xfrm>
          <a:prstGeom prst="rect">
            <a:avLst/>
          </a:prstGeom>
        </p:spPr>
        <p:txBody>
          <a:bodyPr anchor="t"/>
          <a:lstStyle>
            <a:lvl1pPr marL="0" indent="0" algn="ctr">
              <a:lnSpc>
                <a:spcPct val="100000"/>
              </a:lnSpc>
              <a:spcBef>
                <a:spcPts val="0"/>
              </a:spcBef>
              <a:buSzTx/>
              <a:buNone/>
            </a:lvl1pPr>
            <a:lvl2pPr marL="0" indent="228600" algn="ctr">
              <a:lnSpc>
                <a:spcPct val="100000"/>
              </a:lnSpc>
              <a:spcBef>
                <a:spcPts val="0"/>
              </a:spcBef>
              <a:buSzTx/>
              <a:buNone/>
            </a:lvl2pPr>
            <a:lvl3pPr marL="0" indent="457200" algn="ctr">
              <a:lnSpc>
                <a:spcPct val="100000"/>
              </a:lnSpc>
              <a:spcBef>
                <a:spcPts val="0"/>
              </a:spcBef>
              <a:buSzTx/>
              <a:buNone/>
            </a:lvl3pPr>
            <a:lvl4pPr marL="0" indent="685800" algn="ctr">
              <a:lnSpc>
                <a:spcPct val="100000"/>
              </a:lnSpc>
              <a:spcBef>
                <a:spcPts val="0"/>
              </a:spcBef>
              <a:buSzTx/>
              <a:buNone/>
            </a:lvl4pPr>
            <a:lvl5pPr marL="0" indent="914400" algn="ctr">
              <a:lnSpc>
                <a:spcPct val="100000"/>
              </a:lnSpc>
              <a:spcBef>
                <a:spcPts val="0"/>
              </a:spcBef>
              <a:buSzTx/>
              <a:buNone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hape 2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/>
          <p:nvPr>
            <p:ph type="title"/>
          </p:nvPr>
        </p:nvSpPr>
        <p:spPr>
          <a:xfrm>
            <a:off x="4258468" y="2286000"/>
            <a:ext cx="6723065" cy="1771055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1" name="Shape 3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type="pic" sz="quarter" idx="13"/>
          </p:nvPr>
        </p:nvSpPr>
        <p:spPr>
          <a:xfrm>
            <a:off x="7731124" y="841374"/>
            <a:ext cx="2930923" cy="424358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Shape 39"/>
          <p:cNvSpPr/>
          <p:nvPr>
            <p:ph type="title"/>
          </p:nvPr>
        </p:nvSpPr>
        <p:spPr>
          <a:xfrm>
            <a:off x="4258468" y="1063624"/>
            <a:ext cx="3222626" cy="2125267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40" name="Shape 40"/>
          <p:cNvSpPr/>
          <p:nvPr>
            <p:ph type="body" sz="quarter" idx="1"/>
          </p:nvPr>
        </p:nvSpPr>
        <p:spPr>
          <a:xfrm>
            <a:off x="4258468" y="3181945"/>
            <a:ext cx="3222626" cy="2125267"/>
          </a:xfrm>
          <a:prstGeom prst="rect">
            <a:avLst/>
          </a:prstGeom>
        </p:spPr>
        <p:txBody>
          <a:bodyPr anchor="t"/>
          <a:lstStyle>
            <a:lvl1pPr marL="0" indent="0" algn="ctr">
              <a:lnSpc>
                <a:spcPct val="100000"/>
              </a:lnSpc>
              <a:spcBef>
                <a:spcPts val="0"/>
              </a:spcBef>
              <a:buSzTx/>
              <a:buNone/>
            </a:lvl1pPr>
            <a:lvl2pPr marL="0" indent="228600" algn="ctr">
              <a:lnSpc>
                <a:spcPct val="100000"/>
              </a:lnSpc>
              <a:spcBef>
                <a:spcPts val="0"/>
              </a:spcBef>
              <a:buSzTx/>
              <a:buNone/>
            </a:lvl2pPr>
            <a:lvl3pPr marL="0" indent="457200" algn="ctr">
              <a:lnSpc>
                <a:spcPct val="100000"/>
              </a:lnSpc>
              <a:spcBef>
                <a:spcPts val="0"/>
              </a:spcBef>
              <a:buSzTx/>
              <a:buNone/>
            </a:lvl3pPr>
            <a:lvl4pPr marL="0" indent="685800" algn="ctr">
              <a:lnSpc>
                <a:spcPct val="100000"/>
              </a:lnSpc>
              <a:spcBef>
                <a:spcPts val="0"/>
              </a:spcBef>
              <a:buSzTx/>
              <a:buNone/>
            </a:lvl4pPr>
            <a:lvl5pPr marL="0" indent="914400" algn="ctr">
              <a:lnSpc>
                <a:spcPct val="100000"/>
              </a:lnSpc>
              <a:spcBef>
                <a:spcPts val="0"/>
              </a:spcBef>
              <a:buSzTx/>
              <a:buNone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hape 4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9" name="Shape 49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7" name="Shape 57"/>
          <p:cNvSpPr/>
          <p:nvPr>
            <p:ph type="body" sz="half" idx="1"/>
          </p:nvPr>
        </p:nvSpPr>
        <p:spPr>
          <a:xfrm>
            <a:off x="4258468" y="2001242"/>
            <a:ext cx="6723065" cy="3444876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hape 5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type="pic" sz="quarter" idx="13"/>
          </p:nvPr>
        </p:nvSpPr>
        <p:spPr>
          <a:xfrm>
            <a:off x="7821413" y="2029023"/>
            <a:ext cx="2889251" cy="3382369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Shape 6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67" name="Shape 67"/>
          <p:cNvSpPr/>
          <p:nvPr>
            <p:ph type="body" sz="quarter" idx="1"/>
          </p:nvPr>
        </p:nvSpPr>
        <p:spPr>
          <a:xfrm>
            <a:off x="4258468" y="2001242"/>
            <a:ext cx="3222626" cy="3444876"/>
          </a:xfrm>
          <a:prstGeom prst="rect">
            <a:avLst/>
          </a:prstGeom>
        </p:spPr>
        <p:txBody>
          <a:bodyPr/>
          <a:lstStyle>
            <a:lvl1pPr marL="249989" indent="-249989">
              <a:lnSpc>
                <a:spcPct val="100000"/>
              </a:lnSpc>
              <a:spcBef>
                <a:spcPts val="4500"/>
              </a:spcBef>
            </a:lvl1pPr>
            <a:lvl2pPr marL="681789" indent="-249989">
              <a:lnSpc>
                <a:spcPct val="100000"/>
              </a:lnSpc>
              <a:spcBef>
                <a:spcPts val="4500"/>
              </a:spcBef>
            </a:lvl2pPr>
            <a:lvl3pPr marL="1113589" indent="-249989">
              <a:lnSpc>
                <a:spcPct val="100000"/>
              </a:lnSpc>
              <a:spcBef>
                <a:spcPts val="4500"/>
              </a:spcBef>
            </a:lvl3pPr>
            <a:lvl4pPr marL="1545389" indent="-249989">
              <a:lnSpc>
                <a:spcPct val="100000"/>
              </a:lnSpc>
              <a:spcBef>
                <a:spcPts val="4500"/>
              </a:spcBef>
            </a:lvl4pPr>
            <a:lvl5pPr marL="1977189" indent="-249989">
              <a:lnSpc>
                <a:spcPct val="100000"/>
              </a:lnSpc>
              <a:spcBef>
                <a:spcPts val="4500"/>
              </a:spcBef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hape 6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/>
          <p:nvPr>
            <p:ph type="body" sz="half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hape 76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>
            <p:ph type="pic" sz="quarter" idx="13"/>
          </p:nvPr>
        </p:nvSpPr>
        <p:spPr>
          <a:xfrm>
            <a:off x="7703343" y="3258343"/>
            <a:ext cx="3174009" cy="2305845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Shape 84"/>
          <p:cNvSpPr/>
          <p:nvPr>
            <p:ph type="pic" sz="quarter" idx="14"/>
          </p:nvPr>
        </p:nvSpPr>
        <p:spPr>
          <a:xfrm>
            <a:off x="7708710" y="785812"/>
            <a:ext cx="3174009" cy="2305845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Shape 85"/>
          <p:cNvSpPr/>
          <p:nvPr>
            <p:ph type="pic" sz="quarter" idx="15"/>
          </p:nvPr>
        </p:nvSpPr>
        <p:spPr>
          <a:xfrm>
            <a:off x="4355702" y="785812"/>
            <a:ext cx="3176378" cy="4778376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Shape 86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image" Target="../media/image1.jpe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Relationship Id="rId5" Type="http://schemas.openxmlformats.org/officeDocument/2006/relationships/slideLayout" Target="../slideLayouts/slideLayout3.xml"/><Relationship Id="rId6" Type="http://schemas.openxmlformats.org/officeDocument/2006/relationships/slideLayout" Target="../slideLayouts/slideLayout4.xml"/><Relationship Id="rId7" Type="http://schemas.openxmlformats.org/officeDocument/2006/relationships/slideLayout" Target="../slideLayouts/slideLayout5.xml"/><Relationship Id="rId8" Type="http://schemas.openxmlformats.org/officeDocument/2006/relationships/slideLayout" Target="../slideLayouts/slideLayout6.xml"/><Relationship Id="rId9" Type="http://schemas.openxmlformats.org/officeDocument/2006/relationships/slideLayout" Target="../slideLayouts/slideLayout7.xml"/><Relationship Id="rId10" Type="http://schemas.openxmlformats.org/officeDocument/2006/relationships/slideLayout" Target="../slideLayouts/slideLayout8.xml"/><Relationship Id="rId11" Type="http://schemas.openxmlformats.org/officeDocument/2006/relationships/slideLayout" Target="../slideLayouts/slideLayout9.xml"/><Relationship Id="rId12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1.xml"/><Relationship Id="rId14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rcRect l="0" t="0" r="0" b="0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body" idx="1"/>
          </p:nvPr>
        </p:nvSpPr>
        <p:spPr>
          <a:xfrm>
            <a:off x="4480718" y="924718"/>
            <a:ext cx="6271618" cy="4493619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27781" tIns="27781" rIns="27781" bIns="27781" anchor="ctr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" name="Shape 3"/>
          <p:cNvSpPr/>
          <p:nvPr>
            <p:ph type="title"/>
          </p:nvPr>
        </p:nvSpPr>
        <p:spPr>
          <a:xfrm>
            <a:off x="4258468" y="646906"/>
            <a:ext cx="6723065" cy="133350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27781" tIns="27781" rIns="27781" bIns="27781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4" name="Shape 4"/>
          <p:cNvSpPr/>
          <p:nvPr>
            <p:ph type="sldNum" sz="quarter" idx="2"/>
          </p:nvPr>
        </p:nvSpPr>
        <p:spPr>
          <a:xfrm>
            <a:off x="7518896" y="5578078"/>
            <a:ext cx="195263" cy="195263"/>
          </a:xfrm>
          <a:prstGeom prst="rect">
            <a:avLst/>
          </a:prstGeom>
          <a:ln w="3175">
            <a:miter lim="400000"/>
          </a:ln>
        </p:spPr>
        <p:txBody>
          <a:bodyPr wrap="none" lIns="27781" tIns="27781" rIns="27781" bIns="27781">
            <a:spAutoFit/>
          </a:bodyPr>
          <a:lstStyle>
            <a:lvl1pPr>
              <a:defRPr sz="10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  <p:sldLayoutId id="2147483660" r:id="rId14"/>
  </p:sldLayoutIdLst>
  <p:transition xmlns:p14="http://schemas.microsoft.com/office/powerpoint/2010/main" spd="med" advClick="1"/>
  <p:txStyles>
    <p:titleStyle>
      <a:lvl1pPr marL="0" marR="0" indent="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all" i="0" spc="0" strike="noStrike" sz="44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1pPr>
      <a:lvl2pPr marL="0" marR="0" indent="2286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all" i="0" spc="0" strike="noStrike" sz="44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2pPr>
      <a:lvl3pPr marL="0" marR="0" indent="4572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all" i="0" spc="0" strike="noStrike" sz="44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3pPr>
      <a:lvl4pPr marL="0" marR="0" indent="6858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all" i="0" spc="0" strike="noStrike" sz="44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4pPr>
      <a:lvl5pPr marL="0" marR="0" indent="9144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all" i="0" spc="0" strike="noStrike" sz="44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5pPr>
      <a:lvl6pPr marL="0" marR="0" indent="11430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all" i="0" spc="0" strike="noStrike" sz="44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6pPr>
      <a:lvl7pPr marL="0" marR="0" indent="13716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all" i="0" spc="0" strike="noStrike" sz="44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7pPr>
      <a:lvl8pPr marL="0" marR="0" indent="16002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all" i="0" spc="0" strike="noStrike" sz="44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8pPr>
      <a:lvl9pPr marL="0" marR="0" indent="18288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all" i="0" spc="0" strike="noStrike" sz="44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9pPr>
    </p:titleStyle>
    <p:bodyStyle>
      <a:lvl1pPr marL="249030" marR="0" indent="-249030" algn="l" defTabSz="695476" rtl="0" latinLnBrk="0">
        <a:lnSpc>
          <a:spcPct val="120000"/>
        </a:lnSpc>
        <a:spcBef>
          <a:spcPts val="5400"/>
        </a:spcBef>
        <a:spcAft>
          <a:spcPts val="0"/>
        </a:spcAft>
        <a:buClrTx/>
        <a:buSzPct val="82000"/>
        <a:buFontTx/>
        <a:buChar char="•"/>
        <a:tabLst/>
        <a:defRPr b="0" baseline="0" cap="none" i="0" spc="0" strike="noStrike" sz="22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1pPr>
      <a:lvl2pPr marL="769730" marR="0" indent="-249030" algn="l" defTabSz="695476" rtl="0" latinLnBrk="0">
        <a:lnSpc>
          <a:spcPct val="120000"/>
        </a:lnSpc>
        <a:spcBef>
          <a:spcPts val="5400"/>
        </a:spcBef>
        <a:spcAft>
          <a:spcPts val="0"/>
        </a:spcAft>
        <a:buClrTx/>
        <a:buSzPct val="82000"/>
        <a:buFontTx/>
        <a:buChar char="•"/>
        <a:tabLst/>
        <a:defRPr b="0" baseline="0" cap="none" i="0" spc="0" strike="noStrike" sz="22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2pPr>
      <a:lvl3pPr marL="1290430" marR="0" indent="-249030" algn="l" defTabSz="695476" rtl="0" latinLnBrk="0">
        <a:lnSpc>
          <a:spcPct val="120000"/>
        </a:lnSpc>
        <a:spcBef>
          <a:spcPts val="5400"/>
        </a:spcBef>
        <a:spcAft>
          <a:spcPts val="0"/>
        </a:spcAft>
        <a:buClrTx/>
        <a:buSzPct val="82000"/>
        <a:buFontTx/>
        <a:buChar char="•"/>
        <a:tabLst/>
        <a:defRPr b="0" baseline="0" cap="none" i="0" spc="0" strike="noStrike" sz="22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3pPr>
      <a:lvl4pPr marL="1811130" marR="0" indent="-249030" algn="l" defTabSz="695476" rtl="0" latinLnBrk="0">
        <a:lnSpc>
          <a:spcPct val="120000"/>
        </a:lnSpc>
        <a:spcBef>
          <a:spcPts val="5400"/>
        </a:spcBef>
        <a:spcAft>
          <a:spcPts val="0"/>
        </a:spcAft>
        <a:buClrTx/>
        <a:buSzPct val="82000"/>
        <a:buFontTx/>
        <a:buChar char="•"/>
        <a:tabLst/>
        <a:defRPr b="0" baseline="0" cap="none" i="0" spc="0" strike="noStrike" sz="22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4pPr>
      <a:lvl5pPr marL="2331830" marR="0" indent="-249030" algn="l" defTabSz="695476" rtl="0" latinLnBrk="0">
        <a:lnSpc>
          <a:spcPct val="120000"/>
        </a:lnSpc>
        <a:spcBef>
          <a:spcPts val="5400"/>
        </a:spcBef>
        <a:spcAft>
          <a:spcPts val="0"/>
        </a:spcAft>
        <a:buClrTx/>
        <a:buSzPct val="82000"/>
        <a:buFontTx/>
        <a:buChar char="•"/>
        <a:tabLst/>
        <a:defRPr b="0" baseline="0" cap="none" i="0" spc="0" strike="noStrike" sz="22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5pPr>
      <a:lvl6pPr marL="2852530" marR="0" indent="-249030" algn="l" defTabSz="695476" rtl="0" latinLnBrk="0">
        <a:lnSpc>
          <a:spcPct val="120000"/>
        </a:lnSpc>
        <a:spcBef>
          <a:spcPts val="5400"/>
        </a:spcBef>
        <a:spcAft>
          <a:spcPts val="0"/>
        </a:spcAft>
        <a:buClrTx/>
        <a:buSzPct val="82000"/>
        <a:buFontTx/>
        <a:buChar char="•"/>
        <a:tabLst/>
        <a:defRPr b="0" baseline="0" cap="none" i="0" spc="0" strike="noStrike" sz="22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6pPr>
      <a:lvl7pPr marL="3373230" marR="0" indent="-249030" algn="l" defTabSz="695476" rtl="0" latinLnBrk="0">
        <a:lnSpc>
          <a:spcPct val="120000"/>
        </a:lnSpc>
        <a:spcBef>
          <a:spcPts val="5400"/>
        </a:spcBef>
        <a:spcAft>
          <a:spcPts val="0"/>
        </a:spcAft>
        <a:buClrTx/>
        <a:buSzPct val="82000"/>
        <a:buFontTx/>
        <a:buChar char="•"/>
        <a:tabLst/>
        <a:defRPr b="0" baseline="0" cap="none" i="0" spc="0" strike="noStrike" sz="22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7pPr>
      <a:lvl8pPr marL="3893930" marR="0" indent="-249030" algn="l" defTabSz="695476" rtl="0" latinLnBrk="0">
        <a:lnSpc>
          <a:spcPct val="120000"/>
        </a:lnSpc>
        <a:spcBef>
          <a:spcPts val="5400"/>
        </a:spcBef>
        <a:spcAft>
          <a:spcPts val="0"/>
        </a:spcAft>
        <a:buClrTx/>
        <a:buSzPct val="82000"/>
        <a:buFontTx/>
        <a:buChar char="•"/>
        <a:tabLst/>
        <a:defRPr b="0" baseline="0" cap="none" i="0" spc="0" strike="noStrike" sz="22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8pPr>
      <a:lvl9pPr marL="4414630" marR="0" indent="-249030" algn="l" defTabSz="695476" rtl="0" latinLnBrk="0">
        <a:lnSpc>
          <a:spcPct val="120000"/>
        </a:lnSpc>
        <a:spcBef>
          <a:spcPts val="5400"/>
        </a:spcBef>
        <a:spcAft>
          <a:spcPts val="0"/>
        </a:spcAft>
        <a:buClrTx/>
        <a:buSzPct val="82000"/>
        <a:buFontTx/>
        <a:buChar char="•"/>
        <a:tabLst/>
        <a:defRPr b="0" baseline="0" cap="none" i="0" spc="0" strike="noStrike" sz="2200" u="none">
          <a:ln>
            <a:noFill/>
          </a:ln>
          <a:solidFill>
            <a:srgbClr val="535353"/>
          </a:solidFill>
          <a:uFillTx/>
          <a:latin typeface="+mn-lt"/>
          <a:ea typeface="+mn-ea"/>
          <a:cs typeface="+mn-cs"/>
          <a:sym typeface="Gill Sans Light"/>
        </a:defRPr>
      </a:lvl9pPr>
    </p:bodyStyle>
    <p:otherStyle>
      <a:lvl1pPr marL="0" marR="0" indent="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1pPr>
      <a:lvl2pPr marL="0" marR="0" indent="2286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2pPr>
      <a:lvl3pPr marL="0" marR="0" indent="4572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3pPr>
      <a:lvl4pPr marL="0" marR="0" indent="6858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4pPr>
      <a:lvl5pPr marL="0" marR="0" indent="9144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5pPr>
      <a:lvl6pPr marL="0" marR="0" indent="11430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6pPr>
      <a:lvl7pPr marL="0" marR="0" indent="13716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7pPr>
      <a:lvl8pPr marL="0" marR="0" indent="16002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8pPr>
      <a:lvl9pPr marL="0" marR="0" indent="1828800" algn="ctr" defTabSz="695476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/>
          <p:nvPr/>
        </p:nvSpPr>
        <p:spPr>
          <a:xfrm>
            <a:off x="11541914" y="769922"/>
            <a:ext cx="3095680" cy="4264375"/>
          </a:xfrm>
          <a:prstGeom prst="roundRect">
            <a:avLst>
              <a:gd name="adj" fmla="val 11409"/>
            </a:avLst>
          </a:prstGeom>
          <a:solidFill>
            <a:srgbClr val="CFD4D4"/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b"/>
          <a:lstStyle>
            <a:lvl1pPr defTabSz="584200">
              <a:defRPr i="1" sz="2400">
                <a:solidFill>
                  <a:srgbClr val="5A5F5E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Hybrid systems</a:t>
            </a:r>
          </a:p>
        </p:txBody>
      </p:sp>
      <p:sp>
        <p:nvSpPr>
          <p:cNvPr id="120" name="Shape 120"/>
          <p:cNvSpPr/>
          <p:nvPr/>
        </p:nvSpPr>
        <p:spPr>
          <a:xfrm>
            <a:off x="4358288" y="1918054"/>
            <a:ext cx="2151065" cy="1968111"/>
          </a:xfrm>
          <a:prstGeom prst="roundRect">
            <a:avLst>
              <a:gd name="adj" fmla="val 15731"/>
            </a:avLst>
          </a:prstGeom>
          <a:solidFill>
            <a:srgbClr val="AB1802"/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sz="5500">
                <a:solidFill>
                  <a:srgbClr val="FFFFFF"/>
                </a:solidFill>
                <a:latin typeface="Arial Black"/>
                <a:ea typeface="Arial Black"/>
                <a:cs typeface="Arial Black"/>
                <a:sym typeface="Arial Black"/>
              </a:defRPr>
            </a:lvl1pPr>
          </a:lstStyle>
          <a:p>
            <a:pPr/>
            <a:r>
              <a:t>AZX</a:t>
            </a:r>
          </a:p>
        </p:txBody>
      </p:sp>
      <p:sp>
        <p:nvSpPr>
          <p:cNvPr id="121" name="Shape 121"/>
          <p:cNvSpPr/>
          <p:nvPr/>
        </p:nvSpPr>
        <p:spPr>
          <a:xfrm>
            <a:off x="750006" y="934813"/>
            <a:ext cx="2598426" cy="720572"/>
          </a:xfrm>
          <a:prstGeom prst="roundRect">
            <a:avLst>
              <a:gd name="adj" fmla="val 15000"/>
            </a:avLst>
          </a:prstGeom>
          <a:solidFill>
            <a:srgbClr val="808785"/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b="1" i="1" sz="2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Quipper</a:t>
            </a:r>
          </a:p>
        </p:txBody>
      </p:sp>
      <p:sp>
        <p:nvSpPr>
          <p:cNvPr id="122" name="Shape 122"/>
          <p:cNvSpPr/>
          <p:nvPr/>
        </p:nvSpPr>
        <p:spPr>
          <a:xfrm>
            <a:off x="750006" y="1830522"/>
            <a:ext cx="2598426" cy="1228774"/>
          </a:xfrm>
          <a:prstGeom prst="roundRect">
            <a:avLst>
              <a:gd name="adj" fmla="val 11771"/>
            </a:avLst>
          </a:prstGeom>
          <a:solidFill>
            <a:srgbClr val="808785"/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defTabSz="584200">
              <a:defRPr b="1" i="1" sz="3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Python</a:t>
            </a:r>
          </a:p>
          <a:p>
            <a:pPr defTabSz="584200">
              <a:defRPr b="1" i="1" sz="22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ProjectQ/PyQuil</a:t>
            </a:r>
          </a:p>
        </p:txBody>
      </p:sp>
      <p:sp>
        <p:nvSpPr>
          <p:cNvPr id="123" name="Shape 123"/>
          <p:cNvSpPr/>
          <p:nvPr/>
        </p:nvSpPr>
        <p:spPr>
          <a:xfrm>
            <a:off x="750058" y="3238169"/>
            <a:ext cx="2598322" cy="720572"/>
          </a:xfrm>
          <a:prstGeom prst="roundRect">
            <a:avLst>
              <a:gd name="adj" fmla="val 20073"/>
            </a:avLst>
          </a:prstGeom>
          <a:solidFill>
            <a:srgbClr val="808785"/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b="1" sz="2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LIQUi|&gt;</a:t>
            </a:r>
          </a:p>
        </p:txBody>
      </p:sp>
      <p:sp>
        <p:nvSpPr>
          <p:cNvPr id="124" name="Shape 124"/>
          <p:cNvSpPr/>
          <p:nvPr/>
        </p:nvSpPr>
        <p:spPr>
          <a:xfrm>
            <a:off x="919147" y="117040"/>
            <a:ext cx="2260144" cy="617236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3200"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Languages</a:t>
            </a:r>
          </a:p>
        </p:txBody>
      </p:sp>
      <p:sp>
        <p:nvSpPr>
          <p:cNvPr id="125" name="Shape 125"/>
          <p:cNvSpPr/>
          <p:nvPr/>
        </p:nvSpPr>
        <p:spPr>
          <a:xfrm>
            <a:off x="8033867" y="87904"/>
            <a:ext cx="1518311" cy="540485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3200"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Models</a:t>
            </a:r>
          </a:p>
        </p:txBody>
      </p:sp>
      <p:sp>
        <p:nvSpPr>
          <p:cNvPr id="126" name="Shape 126"/>
          <p:cNvSpPr/>
          <p:nvPr/>
        </p:nvSpPr>
        <p:spPr>
          <a:xfrm>
            <a:off x="11460833" y="87904"/>
            <a:ext cx="3326575" cy="540485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3200"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Implementations</a:t>
            </a:r>
          </a:p>
        </p:txBody>
      </p:sp>
      <p:sp>
        <p:nvSpPr>
          <p:cNvPr id="127" name="Shape 127"/>
          <p:cNvSpPr/>
          <p:nvPr/>
        </p:nvSpPr>
        <p:spPr>
          <a:xfrm>
            <a:off x="7493810" y="714230"/>
            <a:ext cx="2598425" cy="720572"/>
          </a:xfrm>
          <a:prstGeom prst="roundRect">
            <a:avLst>
              <a:gd name="adj" fmla="val 15000"/>
            </a:avLst>
          </a:prstGeom>
          <a:solidFill>
            <a:schemeClr val="accent6">
              <a:satOff val="1848"/>
              <a:lumOff val="-15262"/>
            </a:schemeClr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2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Plain Circuits</a:t>
            </a:r>
          </a:p>
        </p:txBody>
      </p:sp>
      <p:sp>
        <p:nvSpPr>
          <p:cNvPr id="128" name="Shape 128"/>
          <p:cNvSpPr/>
          <p:nvPr/>
        </p:nvSpPr>
        <p:spPr>
          <a:xfrm>
            <a:off x="7493810" y="2596538"/>
            <a:ext cx="2598425" cy="720572"/>
          </a:xfrm>
          <a:prstGeom prst="roundRect">
            <a:avLst>
              <a:gd name="adj" fmla="val 15000"/>
            </a:avLst>
          </a:prstGeom>
          <a:solidFill>
            <a:schemeClr val="accent6">
              <a:satOff val="1848"/>
              <a:lumOff val="-15262"/>
            </a:schemeClr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2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Surface code</a:t>
            </a:r>
          </a:p>
        </p:txBody>
      </p:sp>
      <p:sp>
        <p:nvSpPr>
          <p:cNvPr id="129" name="Shape 129"/>
          <p:cNvSpPr/>
          <p:nvPr/>
        </p:nvSpPr>
        <p:spPr>
          <a:xfrm>
            <a:off x="7493810" y="1655385"/>
            <a:ext cx="2598425" cy="720571"/>
          </a:xfrm>
          <a:prstGeom prst="roundRect">
            <a:avLst>
              <a:gd name="adj" fmla="val 15000"/>
            </a:avLst>
          </a:prstGeom>
          <a:solidFill>
            <a:schemeClr val="accent6">
              <a:satOff val="1848"/>
              <a:lumOff val="-15262"/>
            </a:schemeClr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2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EC Circuits</a:t>
            </a:r>
          </a:p>
        </p:txBody>
      </p:sp>
      <p:sp>
        <p:nvSpPr>
          <p:cNvPr id="130" name="Shape 130"/>
          <p:cNvSpPr/>
          <p:nvPr/>
        </p:nvSpPr>
        <p:spPr>
          <a:xfrm>
            <a:off x="7493810" y="3537692"/>
            <a:ext cx="2598425" cy="720572"/>
          </a:xfrm>
          <a:prstGeom prst="roundRect">
            <a:avLst>
              <a:gd name="adj" fmla="val 15000"/>
            </a:avLst>
          </a:prstGeom>
          <a:solidFill>
            <a:schemeClr val="accent6">
              <a:satOff val="1848"/>
              <a:lumOff val="-15262"/>
            </a:schemeClr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2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MBQC</a:t>
            </a:r>
          </a:p>
        </p:txBody>
      </p:sp>
      <p:sp>
        <p:nvSpPr>
          <p:cNvPr id="131" name="Shape 131"/>
          <p:cNvSpPr/>
          <p:nvPr/>
        </p:nvSpPr>
        <p:spPr>
          <a:xfrm>
            <a:off x="7493810" y="4478846"/>
            <a:ext cx="2598425" cy="720572"/>
          </a:xfrm>
          <a:prstGeom prst="roundRect">
            <a:avLst>
              <a:gd name="adj" fmla="val 15000"/>
            </a:avLst>
          </a:prstGeom>
          <a:solidFill>
            <a:schemeClr val="accent6">
              <a:satOff val="1848"/>
              <a:lumOff val="-15262"/>
            </a:schemeClr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2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Ancilla-mediated</a:t>
            </a:r>
          </a:p>
        </p:txBody>
      </p:sp>
      <p:sp>
        <p:nvSpPr>
          <p:cNvPr id="132" name="Shape 132"/>
          <p:cNvSpPr/>
          <p:nvPr/>
        </p:nvSpPr>
        <p:spPr>
          <a:xfrm>
            <a:off x="11295733" y="1232935"/>
            <a:ext cx="3746024" cy="720572"/>
          </a:xfrm>
          <a:prstGeom prst="roundRect">
            <a:avLst>
              <a:gd name="adj" fmla="val 15000"/>
            </a:avLst>
          </a:prstGeom>
          <a:solidFill>
            <a:schemeClr val="accent1">
              <a:satOff val="-5995"/>
              <a:lumOff val="-11002"/>
            </a:schemeClr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b="1" i="1" sz="2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Ion Traps</a:t>
            </a:r>
          </a:p>
        </p:txBody>
      </p:sp>
      <p:sp>
        <p:nvSpPr>
          <p:cNvPr id="133" name="Shape 133"/>
          <p:cNvSpPr/>
          <p:nvPr/>
        </p:nvSpPr>
        <p:spPr>
          <a:xfrm>
            <a:off x="11295733" y="2262322"/>
            <a:ext cx="3746024" cy="720572"/>
          </a:xfrm>
          <a:prstGeom prst="roundRect">
            <a:avLst>
              <a:gd name="adj" fmla="val 15000"/>
            </a:avLst>
          </a:prstGeom>
          <a:solidFill>
            <a:schemeClr val="accent3"/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b="1" i="1" sz="2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Optics</a:t>
            </a:r>
          </a:p>
        </p:txBody>
      </p:sp>
      <p:sp>
        <p:nvSpPr>
          <p:cNvPr id="134" name="Shape 134"/>
          <p:cNvSpPr/>
          <p:nvPr/>
        </p:nvSpPr>
        <p:spPr>
          <a:xfrm>
            <a:off x="11295733" y="3291709"/>
            <a:ext cx="3746024" cy="1228774"/>
          </a:xfrm>
          <a:prstGeom prst="roundRect">
            <a:avLst>
              <a:gd name="adj" fmla="val 8796"/>
            </a:avLst>
          </a:prstGeom>
          <a:solidFill>
            <a:srgbClr val="6215A6"/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b="1" i="1" sz="2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Superconducting circuits</a:t>
            </a:r>
          </a:p>
        </p:txBody>
      </p:sp>
      <p:sp>
        <p:nvSpPr>
          <p:cNvPr id="135" name="Shape 135"/>
          <p:cNvSpPr/>
          <p:nvPr/>
        </p:nvSpPr>
        <p:spPr>
          <a:xfrm>
            <a:off x="3504431" y="1337004"/>
            <a:ext cx="711201" cy="1143001"/>
          </a:xfrm>
          <a:prstGeom prst="line">
            <a:avLst/>
          </a:prstGeom>
          <a:ln w="63500">
            <a:solidFill>
              <a:srgbClr val="5A5F5E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36" name="Shape 136"/>
          <p:cNvSpPr/>
          <p:nvPr/>
        </p:nvSpPr>
        <p:spPr>
          <a:xfrm flipV="1">
            <a:off x="3504431" y="2988004"/>
            <a:ext cx="711201" cy="621722"/>
          </a:xfrm>
          <a:prstGeom prst="line">
            <a:avLst/>
          </a:prstGeom>
          <a:ln w="63500">
            <a:solidFill>
              <a:srgbClr val="5A5F5E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37" name="Shape 137"/>
          <p:cNvSpPr/>
          <p:nvPr/>
        </p:nvSpPr>
        <p:spPr>
          <a:xfrm>
            <a:off x="3504431" y="2451440"/>
            <a:ext cx="711201" cy="346065"/>
          </a:xfrm>
          <a:prstGeom prst="line">
            <a:avLst/>
          </a:prstGeom>
          <a:ln w="63500">
            <a:solidFill>
              <a:srgbClr val="5A5F5E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38" name="Shape 138"/>
          <p:cNvSpPr/>
          <p:nvPr/>
        </p:nvSpPr>
        <p:spPr>
          <a:xfrm>
            <a:off x="6603231" y="3779942"/>
            <a:ext cx="711201" cy="962252"/>
          </a:xfrm>
          <a:prstGeom prst="line">
            <a:avLst/>
          </a:prstGeom>
          <a:ln w="38100">
            <a:solidFill>
              <a:srgbClr val="5A5F5E"/>
            </a:solidFill>
            <a:miter lim="400000"/>
            <a:headEnd type="triangle"/>
            <a:tailEnd type="triangle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39" name="Shape 139"/>
          <p:cNvSpPr/>
          <p:nvPr/>
        </p:nvSpPr>
        <p:spPr>
          <a:xfrm>
            <a:off x="6603231" y="3407083"/>
            <a:ext cx="711201" cy="455873"/>
          </a:xfrm>
          <a:prstGeom prst="line">
            <a:avLst/>
          </a:prstGeom>
          <a:ln w="38100">
            <a:solidFill>
              <a:srgbClr val="5A5F5E"/>
            </a:solidFill>
            <a:miter lim="400000"/>
            <a:headEnd type="triangle"/>
            <a:tailEnd type="triangle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0" name="Shape 140"/>
          <p:cNvSpPr/>
          <p:nvPr/>
        </p:nvSpPr>
        <p:spPr>
          <a:xfrm flipV="1">
            <a:off x="6603231" y="1137495"/>
            <a:ext cx="711201" cy="962252"/>
          </a:xfrm>
          <a:prstGeom prst="line">
            <a:avLst/>
          </a:prstGeom>
          <a:ln w="38100">
            <a:solidFill>
              <a:srgbClr val="5A5F5E"/>
            </a:solidFill>
            <a:miter lim="400000"/>
            <a:headEnd type="triangle"/>
            <a:tailEnd type="triangle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1" name="Shape 141"/>
          <p:cNvSpPr/>
          <p:nvPr/>
        </p:nvSpPr>
        <p:spPr>
          <a:xfrm>
            <a:off x="6603231" y="2975686"/>
            <a:ext cx="711201" cy="1"/>
          </a:xfrm>
          <a:prstGeom prst="line">
            <a:avLst/>
          </a:prstGeom>
          <a:ln w="38100">
            <a:solidFill>
              <a:srgbClr val="5A5F5E"/>
            </a:solidFill>
            <a:miter lim="400000"/>
            <a:headEnd type="triangle"/>
            <a:tailEnd type="triangle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2" name="Shape 142"/>
          <p:cNvSpPr/>
          <p:nvPr/>
        </p:nvSpPr>
        <p:spPr>
          <a:xfrm flipV="1">
            <a:off x="6603231" y="2088417"/>
            <a:ext cx="711201" cy="455872"/>
          </a:xfrm>
          <a:prstGeom prst="line">
            <a:avLst/>
          </a:prstGeom>
          <a:ln w="38100">
            <a:solidFill>
              <a:srgbClr val="5A5F5E"/>
            </a:solidFill>
            <a:miter lim="400000"/>
            <a:headEnd type="triangle"/>
            <a:tailEnd type="triangle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3" name="Shape 143"/>
          <p:cNvSpPr/>
          <p:nvPr/>
        </p:nvSpPr>
        <p:spPr>
          <a:xfrm flipH="1">
            <a:off x="10138786" y="1575582"/>
            <a:ext cx="1002743" cy="3317240"/>
          </a:xfrm>
          <a:prstGeom prst="line">
            <a:avLst/>
          </a:prstGeom>
          <a:ln w="25400">
            <a:solidFill>
              <a:schemeClr val="accent1">
                <a:satOff val="-5995"/>
                <a:lumOff val="-11002"/>
              </a:schemeClr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4" name="Shape 144"/>
          <p:cNvSpPr/>
          <p:nvPr/>
        </p:nvSpPr>
        <p:spPr>
          <a:xfrm flipH="1">
            <a:off x="10198366" y="1578858"/>
            <a:ext cx="940033" cy="2349350"/>
          </a:xfrm>
          <a:prstGeom prst="line">
            <a:avLst/>
          </a:prstGeom>
          <a:ln w="25400">
            <a:solidFill>
              <a:schemeClr val="accent1">
                <a:satOff val="-5995"/>
                <a:lumOff val="-11002"/>
              </a:schemeClr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5" name="Shape 145"/>
          <p:cNvSpPr/>
          <p:nvPr/>
        </p:nvSpPr>
        <p:spPr>
          <a:xfrm flipH="1" flipV="1">
            <a:off x="10161085" y="1132863"/>
            <a:ext cx="982320" cy="456759"/>
          </a:xfrm>
          <a:prstGeom prst="line">
            <a:avLst/>
          </a:prstGeom>
          <a:ln w="25400">
            <a:solidFill>
              <a:schemeClr val="accent1">
                <a:satOff val="-5995"/>
                <a:lumOff val="-11002"/>
              </a:schemeClr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6" name="Shape 146"/>
          <p:cNvSpPr/>
          <p:nvPr/>
        </p:nvSpPr>
        <p:spPr>
          <a:xfrm flipH="1">
            <a:off x="10213072" y="1577730"/>
            <a:ext cx="919213" cy="1463209"/>
          </a:xfrm>
          <a:prstGeom prst="line">
            <a:avLst/>
          </a:prstGeom>
          <a:ln w="25400">
            <a:solidFill>
              <a:schemeClr val="accent1">
                <a:satOff val="-5995"/>
                <a:lumOff val="-11002"/>
              </a:schemeClr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7" name="Shape 147"/>
          <p:cNvSpPr/>
          <p:nvPr/>
        </p:nvSpPr>
        <p:spPr>
          <a:xfrm flipH="1">
            <a:off x="10218525" y="1581616"/>
            <a:ext cx="914667" cy="587300"/>
          </a:xfrm>
          <a:prstGeom prst="line">
            <a:avLst/>
          </a:prstGeom>
          <a:ln w="25400">
            <a:solidFill>
              <a:schemeClr val="accent1">
                <a:satOff val="-5995"/>
                <a:lumOff val="-11002"/>
              </a:schemeClr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8" name="Shape 148"/>
          <p:cNvSpPr/>
          <p:nvPr/>
        </p:nvSpPr>
        <p:spPr>
          <a:xfrm flipH="1" flipV="1">
            <a:off x="10176054" y="1132863"/>
            <a:ext cx="956274" cy="1526658"/>
          </a:xfrm>
          <a:prstGeom prst="line">
            <a:avLst/>
          </a:prstGeom>
          <a:ln w="25400">
            <a:solidFill>
              <a:schemeClr val="accent3"/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49" name="Shape 149"/>
          <p:cNvSpPr/>
          <p:nvPr/>
        </p:nvSpPr>
        <p:spPr>
          <a:xfrm flipH="1" flipV="1">
            <a:off x="10221082" y="2171241"/>
            <a:ext cx="897770" cy="473464"/>
          </a:xfrm>
          <a:prstGeom prst="line">
            <a:avLst/>
          </a:prstGeom>
          <a:ln w="25400">
            <a:solidFill>
              <a:schemeClr val="accent3"/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0" name="Shape 150"/>
          <p:cNvSpPr/>
          <p:nvPr/>
        </p:nvSpPr>
        <p:spPr>
          <a:xfrm flipH="1">
            <a:off x="10199586" y="2622477"/>
            <a:ext cx="930967" cy="1316347"/>
          </a:xfrm>
          <a:prstGeom prst="line">
            <a:avLst/>
          </a:prstGeom>
          <a:ln w="25400">
            <a:solidFill>
              <a:schemeClr val="accent3"/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1" name="Shape 151"/>
          <p:cNvSpPr/>
          <p:nvPr/>
        </p:nvSpPr>
        <p:spPr>
          <a:xfrm flipH="1">
            <a:off x="10151182" y="3994550"/>
            <a:ext cx="973286" cy="892233"/>
          </a:xfrm>
          <a:prstGeom prst="line">
            <a:avLst/>
          </a:prstGeom>
          <a:ln w="25400">
            <a:solidFill>
              <a:srgbClr val="6215A6"/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2" name="Shape 152"/>
          <p:cNvSpPr/>
          <p:nvPr/>
        </p:nvSpPr>
        <p:spPr>
          <a:xfrm flipH="1" flipV="1">
            <a:off x="10178886" y="1132863"/>
            <a:ext cx="949061" cy="2885255"/>
          </a:xfrm>
          <a:prstGeom prst="line">
            <a:avLst/>
          </a:prstGeom>
          <a:ln w="25400">
            <a:solidFill>
              <a:srgbClr val="6215A6"/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3" name="Shape 153"/>
          <p:cNvSpPr/>
          <p:nvPr/>
        </p:nvSpPr>
        <p:spPr>
          <a:xfrm flipH="1" flipV="1">
            <a:off x="10222242" y="3032965"/>
            <a:ext cx="904600" cy="989304"/>
          </a:xfrm>
          <a:prstGeom prst="line">
            <a:avLst/>
          </a:prstGeom>
          <a:ln w="25400">
            <a:solidFill>
              <a:srgbClr val="6215A6"/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4" name="Shape 154"/>
          <p:cNvSpPr/>
          <p:nvPr/>
        </p:nvSpPr>
        <p:spPr>
          <a:xfrm flipH="1" flipV="1">
            <a:off x="10217794" y="2159045"/>
            <a:ext cx="917911" cy="1861866"/>
          </a:xfrm>
          <a:prstGeom prst="line">
            <a:avLst/>
          </a:prstGeom>
          <a:ln w="25400">
            <a:solidFill>
              <a:srgbClr val="6215A6"/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5" name="Shape 155"/>
          <p:cNvSpPr/>
          <p:nvPr/>
        </p:nvSpPr>
        <p:spPr>
          <a:xfrm flipH="1" flipV="1">
            <a:off x="10198833" y="3933392"/>
            <a:ext cx="941160" cy="80886"/>
          </a:xfrm>
          <a:prstGeom prst="line">
            <a:avLst/>
          </a:prstGeom>
          <a:ln w="25400">
            <a:solidFill>
              <a:srgbClr val="6215A6"/>
            </a:solidFill>
            <a:miter lim="400000"/>
            <a:headEnd type="oval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6" name="Shape 156"/>
          <p:cNvSpPr/>
          <p:nvPr/>
        </p:nvSpPr>
        <p:spPr>
          <a:xfrm>
            <a:off x="717056" y="5439456"/>
            <a:ext cx="4666780" cy="1"/>
          </a:xfrm>
          <a:prstGeom prst="line">
            <a:avLst/>
          </a:prstGeom>
          <a:ln w="114300">
            <a:solidFill>
              <a:srgbClr val="5A5F5E"/>
            </a:solidFill>
            <a:miter lim="400000"/>
            <a:headEnd type="triangle" len="sm"/>
            <a:tailEnd type="triangle" len="sm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7" name="Shape 157"/>
          <p:cNvSpPr/>
          <p:nvPr/>
        </p:nvSpPr>
        <p:spPr>
          <a:xfrm>
            <a:off x="5530968" y="5439456"/>
            <a:ext cx="5408892" cy="1"/>
          </a:xfrm>
          <a:prstGeom prst="line">
            <a:avLst/>
          </a:prstGeom>
          <a:ln w="114300">
            <a:solidFill>
              <a:srgbClr val="5A5F5E"/>
            </a:solidFill>
            <a:miter lim="400000"/>
            <a:headEnd type="triangle" len="sm"/>
            <a:tailEnd type="triangle" len="sm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8" name="Shape 158"/>
          <p:cNvSpPr/>
          <p:nvPr/>
        </p:nvSpPr>
        <p:spPr>
          <a:xfrm>
            <a:off x="11086992" y="5439456"/>
            <a:ext cx="4005525" cy="1"/>
          </a:xfrm>
          <a:prstGeom prst="line">
            <a:avLst/>
          </a:prstGeom>
          <a:ln w="114300">
            <a:solidFill>
              <a:srgbClr val="5A5F5E"/>
            </a:solidFill>
            <a:miter lim="400000"/>
            <a:headEnd type="triangle" len="sm"/>
            <a:tailEnd type="triangle" len="sm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  <p:sp>
        <p:nvSpPr>
          <p:cNvPr id="159" name="Shape 159"/>
          <p:cNvSpPr/>
          <p:nvPr/>
        </p:nvSpPr>
        <p:spPr>
          <a:xfrm>
            <a:off x="1275512" y="5477418"/>
            <a:ext cx="3653401" cy="873292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defTabSz="584200">
              <a:defRPr i="1" sz="2400">
                <a:latin typeface="Arial"/>
                <a:ea typeface="Arial"/>
                <a:cs typeface="Arial"/>
                <a:sym typeface="Arial"/>
              </a:defRPr>
            </a:pPr>
            <a:r>
              <a:t>Software Engineering &amp;</a:t>
            </a:r>
          </a:p>
          <a:p>
            <a:pPr defTabSz="584200">
              <a:defRPr i="1" sz="2400">
                <a:latin typeface="Arial"/>
                <a:ea typeface="Arial"/>
                <a:cs typeface="Arial"/>
                <a:sym typeface="Arial"/>
              </a:defRPr>
            </a:pPr>
            <a:r>
              <a:t>Formal Methods</a:t>
            </a:r>
          </a:p>
        </p:txBody>
      </p:sp>
      <p:sp>
        <p:nvSpPr>
          <p:cNvPr id="160" name="Shape 160"/>
          <p:cNvSpPr/>
          <p:nvPr/>
        </p:nvSpPr>
        <p:spPr>
          <a:xfrm>
            <a:off x="6323369" y="5464878"/>
            <a:ext cx="3798690" cy="720572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2400"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Quantum Computation</a:t>
            </a:r>
          </a:p>
        </p:txBody>
      </p:sp>
      <p:sp>
        <p:nvSpPr>
          <p:cNvPr id="161" name="Shape 161"/>
          <p:cNvSpPr/>
          <p:nvPr/>
        </p:nvSpPr>
        <p:spPr>
          <a:xfrm>
            <a:off x="11199387" y="5426778"/>
            <a:ext cx="3798690" cy="720572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i="1" sz="2400"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Systems Architecture</a:t>
            </a:r>
          </a:p>
        </p:txBody>
      </p:sp>
      <p:sp>
        <p:nvSpPr>
          <p:cNvPr id="162" name="Shape 162"/>
          <p:cNvSpPr/>
          <p:nvPr/>
        </p:nvSpPr>
        <p:spPr>
          <a:xfrm>
            <a:off x="750006" y="4133877"/>
            <a:ext cx="2598426" cy="720572"/>
          </a:xfrm>
          <a:prstGeom prst="roundRect">
            <a:avLst>
              <a:gd name="adj" fmla="val 20073"/>
            </a:avLst>
          </a:prstGeom>
          <a:solidFill>
            <a:srgbClr val="808785"/>
          </a:solidFill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584200">
              <a:defRPr b="1" baseline="-20833" sz="2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/>
            <a:r>
              <a:t>• • •</a:t>
            </a:r>
          </a:p>
        </p:txBody>
      </p:sp>
      <p:sp>
        <p:nvSpPr>
          <p:cNvPr id="163" name="Shape 163"/>
          <p:cNvSpPr/>
          <p:nvPr/>
        </p:nvSpPr>
        <p:spPr>
          <a:xfrm flipV="1">
            <a:off x="3504431" y="3307515"/>
            <a:ext cx="711201" cy="1234094"/>
          </a:xfrm>
          <a:prstGeom prst="line">
            <a:avLst/>
          </a:prstGeom>
          <a:ln w="63500">
            <a:solidFill>
              <a:srgbClr val="5A5F5E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 defTabSz="584200">
              <a:defRPr sz="3600"/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Showroom">
  <a:themeElements>
    <a:clrScheme name="Showroom">
      <a:dk1>
        <a:srgbClr val="535353"/>
      </a:dk1>
      <a:lt1>
        <a:srgbClr val="340053"/>
      </a:lt1>
      <a:dk2>
        <a:srgbClr val="5A5F5E"/>
      </a:dk2>
      <a:lt2>
        <a:srgbClr val="B4B4B4"/>
      </a:lt2>
      <a:accent1>
        <a:srgbClr val="78AAB3"/>
      </a:accent1>
      <a:accent2>
        <a:srgbClr val="9A9671"/>
      </a:accent2>
      <a:accent3>
        <a:srgbClr val="D9971A"/>
      </a:accent3>
      <a:accent4>
        <a:srgbClr val="D7620E"/>
      </a:accent4>
      <a:accent5>
        <a:srgbClr val="A61702"/>
      </a:accent5>
      <a:accent6>
        <a:srgbClr val="606B7E"/>
      </a:accent6>
      <a:hlink>
        <a:srgbClr val="0000FF"/>
      </a:hlink>
      <a:folHlink>
        <a:srgbClr val="FF00FF"/>
      </a:folHlink>
    </a:clrScheme>
    <a:fontScheme name="Showroom">
      <a:majorFont>
        <a:latin typeface="Gill Sans Light"/>
        <a:ea typeface="Gill Sans Light"/>
        <a:cs typeface="Gill Sans Light"/>
      </a:majorFont>
      <a:minorFont>
        <a:latin typeface="Gill Sans Light"/>
        <a:ea typeface="Gill Sans Light"/>
        <a:cs typeface="Gill Sans Light"/>
      </a:minorFont>
    </a:fontScheme>
    <a:fmtScheme name="Showroom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808785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27781" tIns="27781" rIns="27781" bIns="27781" numCol="1" spcCol="38100" rtlCol="0" anchor="ctr" upright="0">
        <a:spAutoFit/>
      </a:bodyPr>
      <a:lstStyle>
        <a:defPPr marL="0" marR="0" indent="0" algn="ctr" defTabSz="695476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0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Gill Sans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3175" cap="flat">
          <a:solidFill>
            <a:srgbClr val="5A5F5E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27781" tIns="27781" rIns="27781" bIns="27781" numCol="1" spcCol="38100" rtlCol="0" anchor="ctr" upright="0">
        <a:spAutoFit/>
      </a:bodyPr>
      <a:lstStyle>
        <a:defPPr marL="0" marR="0" indent="0" algn="ctr" defTabSz="695476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000" u="none" kumimoji="0" normalizeH="0">
            <a:ln>
              <a:noFill/>
            </a:ln>
            <a:solidFill>
              <a:srgbClr val="535353"/>
            </a:solidFill>
            <a:effectLst/>
            <a:uFillTx/>
            <a:latin typeface="+mn-lt"/>
            <a:ea typeface="+mn-ea"/>
            <a:cs typeface="+mn-cs"/>
            <a:sym typeface="Gill Sans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Showroom">
  <a:themeElements>
    <a:clrScheme name="Showroom">
      <a:dk1>
        <a:srgbClr val="000000"/>
      </a:dk1>
      <a:lt1>
        <a:srgbClr val="FFFFFF"/>
      </a:lt1>
      <a:dk2>
        <a:srgbClr val="5A5F5E"/>
      </a:dk2>
      <a:lt2>
        <a:srgbClr val="B4B4B4"/>
      </a:lt2>
      <a:accent1>
        <a:srgbClr val="78AAB3"/>
      </a:accent1>
      <a:accent2>
        <a:srgbClr val="9A9671"/>
      </a:accent2>
      <a:accent3>
        <a:srgbClr val="D9971A"/>
      </a:accent3>
      <a:accent4>
        <a:srgbClr val="D7620E"/>
      </a:accent4>
      <a:accent5>
        <a:srgbClr val="A61702"/>
      </a:accent5>
      <a:accent6>
        <a:srgbClr val="606B7E"/>
      </a:accent6>
      <a:hlink>
        <a:srgbClr val="0000FF"/>
      </a:hlink>
      <a:folHlink>
        <a:srgbClr val="FF00FF"/>
      </a:folHlink>
    </a:clrScheme>
    <a:fontScheme name="Showroom">
      <a:majorFont>
        <a:latin typeface="Gill Sans Light"/>
        <a:ea typeface="Gill Sans Light"/>
        <a:cs typeface="Gill Sans Light"/>
      </a:majorFont>
      <a:minorFont>
        <a:latin typeface="Gill Sans Light"/>
        <a:ea typeface="Gill Sans Light"/>
        <a:cs typeface="Gill Sans Light"/>
      </a:minorFont>
    </a:fontScheme>
    <a:fmtScheme name="Showroom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808785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27781" tIns="27781" rIns="27781" bIns="27781" numCol="1" spcCol="38100" rtlCol="0" anchor="ctr" upright="0">
        <a:spAutoFit/>
      </a:bodyPr>
      <a:lstStyle>
        <a:defPPr marL="0" marR="0" indent="0" algn="ctr" defTabSz="695476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0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Gill Sans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3175" cap="flat">
          <a:solidFill>
            <a:srgbClr val="5A5F5E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27781" tIns="27781" rIns="27781" bIns="27781" numCol="1" spcCol="38100" rtlCol="0" anchor="ctr" upright="0">
        <a:spAutoFit/>
      </a:bodyPr>
      <a:lstStyle>
        <a:defPPr marL="0" marR="0" indent="0" algn="ctr" defTabSz="695476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000" u="none" kumimoji="0" normalizeH="0">
            <a:ln>
              <a:noFill/>
            </a:ln>
            <a:solidFill>
              <a:srgbClr val="535353"/>
            </a:solidFill>
            <a:effectLst/>
            <a:uFillTx/>
            <a:latin typeface="+mn-lt"/>
            <a:ea typeface="+mn-ea"/>
            <a:cs typeface="+mn-cs"/>
            <a:sym typeface="Gill Sans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